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4"/>
  </p:notesMasterIdLst>
  <p:sldIdLst>
    <p:sldId id="256" r:id="rId3"/>
    <p:sldId id="262" r:id="rId5"/>
    <p:sldId id="257" r:id="rId6"/>
    <p:sldId id="258" r:id="rId7"/>
    <p:sldId id="263" r:id="rId8"/>
    <p:sldId id="259" r:id="rId9"/>
    <p:sldId id="264" r:id="rId10"/>
  </p:sldIdLst>
  <p:sldSz cx="12192000" cy="6858000"/>
  <p:notesSz cx="6858000" cy="9144000"/>
  <p:embeddedFontLst>
    <p:embeddedFont>
      <p:font typeface="黑体" panose="02010609060101010101" pitchFamily="49" charset="-122"/>
      <p:regular r:id="rId14"/>
    </p:embeddedFont>
    <p:embeddedFont>
      <p:font typeface="文鼎行楷碑体_B" panose="04020800000000000000" charset="-122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微软雅黑" panose="020B0503020204020204" pitchFamily="34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948A0-292E-4DBF-8AE3-51E3A9147C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10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749425" y="533400"/>
            <a:ext cx="8277860" cy="2193290"/>
          </a:xfrm>
          <a:solidFill>
            <a:srgbClr val="92D050"/>
          </a:solidFill>
        </p:spPr>
        <p:txBody>
          <a:bodyPr>
            <a:noAutofit/>
          </a:bodyPr>
          <a:lstStyle/>
          <a:p>
            <a:r>
              <a:rPr lang="zh-CN" altLang="en-US" sz="13800" dirty="0">
                <a:latin typeface="文鼎行楷碑体_B" panose="04020800000000000000" charset="-122"/>
                <a:ea typeface="文鼎行楷碑体_B" panose="04020800000000000000" charset="-122"/>
              </a:rPr>
              <a:t>自我介绍</a:t>
            </a:r>
            <a:endParaRPr lang="zh-CN" altLang="en-US" sz="13800" dirty="0"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pPr algn="ctr"/>
            <a:r>
              <a:rPr lang="zh-CN" altLang="en-US" sz="3200"/>
              <a:t>天下熙攘，皆为利往。庙堂蝇营，皆为名来。</a:t>
            </a:r>
            <a:endParaRPr lang="zh-CN" altLang="en-US" sz="3200"/>
          </a:p>
        </p:txBody>
      </p:sp>
    </p:spTree>
    <p:custDataLst>
      <p:tags r:id="rId2"/>
    </p:custDataLst>
  </p:cSld>
  <p:clrMapOvr>
    <a:masterClrMapping/>
  </p:clrMapOvr>
  <p:transition>
    <p:check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2097153"/>
          <p:cNvPicPr/>
          <p:nvPr/>
        </p:nvPicPr>
        <p:blipFill>
          <a:blip r:embed="rId1"/>
          <a:stretch>
            <a:fillRect/>
          </a:stretch>
        </p:blipFill>
        <p:spPr>
          <a:xfrm>
            <a:off x="1756917" y="845771"/>
            <a:ext cx="4874030" cy="4819165"/>
          </a:xfrm>
          <a:prstGeom prst="rect">
            <a:avLst/>
          </a:prstGeom>
        </p:spPr>
      </p:pic>
      <p:pic>
        <p:nvPicPr>
          <p:cNvPr id="2097155" name="图片 2097154"/>
          <p:cNvPicPr/>
          <p:nvPr/>
        </p:nvPicPr>
        <p:blipFill>
          <a:blip r:embed="rId2"/>
          <a:stretch>
            <a:fillRect/>
          </a:stretch>
        </p:blipFill>
        <p:spPr>
          <a:xfrm>
            <a:off x="7146539" y="2877382"/>
            <a:ext cx="1605902" cy="197117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PART ONE</a:t>
            </a:r>
            <a:endParaRPr lang="en-US" altLang="zh-CN"/>
          </a:p>
        </p:txBody>
      </p:sp>
      <p:pic>
        <p:nvPicPr>
          <p:cNvPr id="4" name="图片 3" descr="780295821-6c7e01356cecf69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90" y="1944370"/>
            <a:ext cx="5405755" cy="4054475"/>
          </a:xfrm>
          <a:prstGeom prst="rect">
            <a:avLst/>
          </a:prstGeom>
        </p:spPr>
      </p:pic>
      <p:pic>
        <p:nvPicPr>
          <p:cNvPr id="5" name="图片 4" descr="7802958217bd0c5e39944d3c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1944370"/>
            <a:ext cx="6258560" cy="407924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3018155" y="415290"/>
            <a:ext cx="566928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漳浦第一中学</a:t>
            </a:r>
            <a:endParaRPr lang="zh-CN" altLang="en-US" sz="7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p:transition>
    <p:blind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ctr"/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优点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乐于尝试新事物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爱好广泛：比如象棋</a:t>
            </a:r>
            <a:r>
              <a:rPr lang="en-US" altLang="zh-CN"/>
              <a:t>.</a:t>
            </a:r>
            <a:r>
              <a:rPr lang="zh-CN" altLang="en-US"/>
              <a:t>羽毛球等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比较皮：其他人都是人造革，只有我是真皮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algn="ctr"/>
            <a:r>
              <a:rPr lang="zh-CN" alt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缺点</a:t>
            </a:r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4"/>
          </p:nvPr>
        </p:nvSpPr>
        <p:spPr/>
        <p:txBody>
          <a:bodyPr/>
          <a:p>
            <a:r>
              <a:rPr lang="en-US" altLang="zh-CN"/>
              <a:t>one.</a:t>
            </a:r>
            <a:r>
              <a:rPr lang="zh-CN" altLang="en-US"/>
              <a:t>路痴</a:t>
            </a:r>
            <a:endParaRPr lang="zh-CN" altLang="en-US"/>
          </a:p>
          <a:p>
            <a:r>
              <a:rPr lang="en-US" altLang="zh-CN"/>
              <a:t>two.</a:t>
            </a:r>
            <a:r>
              <a:rPr lang="zh-CN" altLang="en-US"/>
              <a:t>强迫症</a:t>
            </a:r>
            <a:endParaRPr lang="zh-CN" altLang="en-US"/>
          </a:p>
          <a:p>
            <a:r>
              <a:rPr lang="en-US" altLang="zh-CN"/>
              <a:t>three.</a:t>
            </a:r>
            <a:r>
              <a:rPr lang="zh-CN" altLang="en-US"/>
              <a:t>。。。。。等待被发现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72635" y="192405"/>
            <a:ext cx="29260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25400">
                  <a:gradFill>
                    <a:gsLst>
                      <a:gs pos="0">
                        <a:srgbClr val="5B9BD5">
                          <a:lumMod val="5000"/>
                          <a:lumOff val="95000"/>
                        </a:srgbClr>
                      </a:gs>
                      <a:gs pos="80000">
                        <a:srgbClr val="44546A"/>
                      </a:gs>
                      <a:gs pos="70000">
                        <a:srgbClr val="E7E6E6">
                          <a:lumMod val="90000"/>
                        </a:srgbClr>
                      </a:gs>
                      <a:gs pos="51000">
                        <a:srgbClr val="E7E6E6">
                          <a:lumMod val="90000"/>
                        </a:srgbClr>
                      </a:gs>
                      <a:gs pos="60000">
                        <a:srgbClr val="FFFFFF"/>
                      </a:gs>
                      <a:gs pos="35000">
                        <a:srgbClr val="44546A"/>
                      </a:gs>
                      <a:gs pos="100000">
                        <a:srgbClr val="A5A5A5"/>
                      </a:gs>
                    </a:gsLst>
                    <a:lin ang="5400000"/>
                  </a:gradFill>
                  <a:prstDash val="solid"/>
                </a:ln>
                <a:pattFill prst="lgCheck">
                  <a:fgClr>
                    <a:srgbClr val="5F656D"/>
                  </a:fgClr>
                  <a:bgClr>
                    <a:schemeClr val="bg1"/>
                  </a:bgClr>
                </a:pattFill>
                <a:effectLst>
                  <a:outerShdw dist="38100" dir="2640000" algn="bl" rotWithShape="0">
                    <a:srgbClr val="44546A">
                      <a:lumMod val="75000"/>
                    </a:srgbClr>
                  </a:outerShdw>
                </a:effectLst>
              </a:rPr>
              <a:t>蔡瑞金</a:t>
            </a:r>
            <a:endParaRPr lang="zh-CN" altLang="en-US" sz="7200" b="1">
              <a:ln w="2540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80000">
                      <a:srgbClr val="44546A"/>
                    </a:gs>
                    <a:gs pos="70000">
                      <a:srgbClr val="E7E6E6">
                        <a:lumMod val="90000"/>
                      </a:srgbClr>
                    </a:gs>
                    <a:gs pos="51000">
                      <a:srgbClr val="E7E6E6">
                        <a:lumMod val="90000"/>
                      </a:srgbClr>
                    </a:gs>
                    <a:gs pos="60000">
                      <a:srgbClr val="FFFFFF"/>
                    </a:gs>
                    <a:gs pos="35000">
                      <a:srgbClr val="44546A"/>
                    </a:gs>
                    <a:gs pos="100000">
                      <a:srgbClr val="A5A5A5"/>
                    </a:gs>
                  </a:gsLst>
                  <a:lin ang="5400000"/>
                </a:gradFill>
                <a:prstDash val="solid"/>
              </a:ln>
              <a:pattFill prst="lgCheck">
                <a:fgClr>
                  <a:srgbClr val="5F656D"/>
                </a:fgClr>
                <a:bgClr>
                  <a:schemeClr val="bg1"/>
                </a:bgClr>
              </a:pattFill>
              <a:effectLst>
                <a:outerShdw dist="38100" dir="2640000" algn="bl" rotWithShape="0">
                  <a:srgbClr val="44546A">
                    <a:lumMod val="75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文本框 1048646"/>
          <p:cNvSpPr txBox="1"/>
          <p:nvPr/>
        </p:nvSpPr>
        <p:spPr>
          <a:xfrm>
            <a:off x="1524000" y="208280"/>
            <a:ext cx="9298523" cy="483108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>
                <a:solidFill>
                  <a:srgbClr val="000000"/>
                </a:solidFill>
              </a:rPr>
              <a:t>1、服从岗位调剂，严格遵守工作要求和职责。以身作则、具有集体观念、组织纪律性强。</a:t>
            </a:r>
            <a:endParaRPr lang="zh-CN" sz="2800">
              <a:solidFill>
                <a:srgbClr val="000000"/>
              </a:solidFill>
            </a:endParaRPr>
          </a:p>
          <a:p>
            <a:r>
              <a:rPr lang="zh-CN" sz="2800">
                <a:solidFill>
                  <a:srgbClr val="000000"/>
                </a:solidFill>
              </a:rPr>
              <a:t>2、文明礼貌、乐于助人，具有奉献精神。</a:t>
            </a:r>
            <a:endParaRPr lang="zh-CN" sz="2800">
              <a:solidFill>
                <a:srgbClr val="000000"/>
              </a:solidFill>
            </a:endParaRPr>
          </a:p>
          <a:p>
            <a:r>
              <a:rPr lang="zh-CN" sz="2800">
                <a:solidFill>
                  <a:srgbClr val="000000"/>
                </a:solidFill>
              </a:rPr>
              <a:t>3、不断专研提高个人的WORD\PPT\文字\口才使用运用能力。</a:t>
            </a:r>
            <a:endParaRPr lang="zh-CN" sz="2800">
              <a:solidFill>
                <a:srgbClr val="000000"/>
              </a:solidFill>
            </a:endParaRPr>
          </a:p>
          <a:p>
            <a:r>
              <a:rPr lang="zh-CN" sz="2800">
                <a:solidFill>
                  <a:srgbClr val="000000"/>
                </a:solidFill>
              </a:rPr>
              <a:t>4、接受辅导员、班级同学的批评建议,不断提高自身工作能力。</a:t>
            </a:r>
            <a:endParaRPr lang="zh-CN" sz="2800">
              <a:solidFill>
                <a:srgbClr val="000000"/>
              </a:solidFill>
            </a:endParaRPr>
          </a:p>
          <a:p>
            <a:r>
              <a:rPr lang="zh-CN" sz="2800">
                <a:solidFill>
                  <a:srgbClr val="000000"/>
                </a:solidFill>
              </a:rPr>
              <a:t>5、与其它班委齐心协力做好班级事务,团结一致,不推卸责任。 </a:t>
            </a:r>
            <a:endParaRPr lang="zh-CN" sz="2800">
              <a:solidFill>
                <a:srgbClr val="000000"/>
              </a:solidFill>
            </a:endParaRPr>
          </a:p>
          <a:p>
            <a:r>
              <a:rPr lang="zh-CN" sz="2800">
                <a:solidFill>
                  <a:srgbClr val="000000"/>
                </a:solidFill>
              </a:rPr>
              <a:t>6、积极主动为班级同学传达落实工作任务,协助辅导员、班主任的工作，及时向辅导员、班长反映问题。</a:t>
            </a:r>
            <a:endParaRPr lang="zh-CN" sz="2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3860749" y="2200549"/>
            <a:ext cx="176471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3062097" y="2125692"/>
            <a:ext cx="1397715" cy="83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>
            <p:custDataLst>
              <p:tags r:id="rId3"/>
            </p:custDataLst>
          </p:nvPr>
        </p:nvSpPr>
        <p:spPr>
          <a:xfrm>
            <a:off x="2984094" y="2339574"/>
            <a:ext cx="2919420" cy="14399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r>
              <a:rPr lang="zh-CN" altLang="en-US" sz="1800">
                <a:sym typeface="Arial" panose="020B0604020202020204" pitchFamily="34" charset="0"/>
              </a:rPr>
              <a:t>我有许多不足，希望能够有一些朋友来帮我指正，督促我改正</a:t>
            </a:r>
            <a:endParaRPr lang="zh-CN" altLang="en-US" sz="1800">
              <a:sym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>
            <p:custDataLst>
              <p:tags r:id="rId4"/>
            </p:custDataLst>
          </p:nvPr>
        </p:nvSpPr>
        <p:spPr>
          <a:xfrm>
            <a:off x="2349644" y="1507750"/>
            <a:ext cx="440256" cy="80926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r>
              <a:rPr lang="en-US" altLang="zh-CN" sz="4000" i="1" dirty="0">
                <a:sym typeface="Arial" panose="020B0604020202020204" pitchFamily="34" charset="0"/>
              </a:rPr>
              <a:t>1</a:t>
            </a:r>
            <a:endParaRPr lang="zh-CN" altLang="en-US" sz="4000" i="1" dirty="0"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5"/>
            </p:custDataLst>
          </p:nvPr>
        </p:nvCxnSpPr>
        <p:spPr>
          <a:xfrm>
            <a:off x="3862456" y="4596022"/>
            <a:ext cx="176471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>
            <p:custDataLst>
              <p:tags r:id="rId6"/>
            </p:custDataLst>
          </p:nvPr>
        </p:nvSpPr>
        <p:spPr>
          <a:xfrm>
            <a:off x="3063804" y="4521165"/>
            <a:ext cx="1397715" cy="83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34" name="标题 1"/>
          <p:cNvSpPr txBox="1"/>
          <p:nvPr>
            <p:custDataLst>
              <p:tags r:id="rId7"/>
            </p:custDataLst>
          </p:nvPr>
        </p:nvSpPr>
        <p:spPr>
          <a:xfrm>
            <a:off x="2985800" y="4735047"/>
            <a:ext cx="2917714" cy="14399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r>
              <a:rPr lang="zh-CN" altLang="en-US" sz="1800">
                <a:sym typeface="Arial" panose="020B0604020202020204" pitchFamily="34" charset="0"/>
              </a:rPr>
              <a:t>我是软件工程专业，希望先体验一些工作，完成一些事情</a:t>
            </a:r>
            <a:endParaRPr lang="zh-CN" altLang="en-US" sz="1800">
              <a:sym typeface="Arial" panose="020B0604020202020204" pitchFamily="34" charset="0"/>
            </a:endParaRPr>
          </a:p>
        </p:txBody>
      </p:sp>
      <p:sp>
        <p:nvSpPr>
          <p:cNvPr id="35" name="标题 1"/>
          <p:cNvSpPr txBox="1"/>
          <p:nvPr>
            <p:custDataLst>
              <p:tags r:id="rId8"/>
            </p:custDataLst>
          </p:nvPr>
        </p:nvSpPr>
        <p:spPr>
          <a:xfrm>
            <a:off x="2351351" y="3903223"/>
            <a:ext cx="440256" cy="80926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r>
              <a:rPr lang="en-US" altLang="zh-CN" sz="4000" i="1" dirty="0">
                <a:sym typeface="Arial" panose="020B0604020202020204" pitchFamily="34" charset="0"/>
              </a:rPr>
              <a:t>3</a:t>
            </a:r>
            <a:endParaRPr lang="zh-CN" altLang="en-US" sz="4000" i="1" dirty="0">
              <a:sym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9"/>
            </p:custDataLst>
          </p:nvPr>
        </p:nvCxnSpPr>
        <p:spPr>
          <a:xfrm>
            <a:off x="7607105" y="2197719"/>
            <a:ext cx="176471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6808453" y="2122862"/>
            <a:ext cx="1397715" cy="83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sp>
        <p:nvSpPr>
          <p:cNvPr id="29" name="标题 1"/>
          <p:cNvSpPr txBox="1"/>
          <p:nvPr>
            <p:custDataLst>
              <p:tags r:id="rId11"/>
            </p:custDataLst>
          </p:nvPr>
        </p:nvSpPr>
        <p:spPr>
          <a:xfrm>
            <a:off x="6730449" y="2336744"/>
            <a:ext cx="2917714" cy="14399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r>
              <a:rPr lang="zh-CN" altLang="en-US" sz="1800">
                <a:sym typeface="Arial" panose="020B0604020202020204" pitchFamily="34" charset="0"/>
              </a:rPr>
              <a:t>虽然我的技术不高，但我可以学，我可以学！</a:t>
            </a:r>
            <a:endParaRPr lang="zh-CN" altLang="en-US" sz="1800">
              <a:sym typeface="Arial" panose="020B0604020202020204" pitchFamily="34" charset="0"/>
            </a:endParaRPr>
          </a:p>
        </p:txBody>
      </p:sp>
      <p:sp>
        <p:nvSpPr>
          <p:cNvPr id="30" name="标题 1"/>
          <p:cNvSpPr txBox="1"/>
          <p:nvPr>
            <p:custDataLst>
              <p:tags r:id="rId12"/>
            </p:custDataLst>
          </p:nvPr>
        </p:nvSpPr>
        <p:spPr>
          <a:xfrm>
            <a:off x="6096000" y="1504920"/>
            <a:ext cx="440256" cy="80926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r>
              <a:rPr lang="en-US" altLang="zh-CN" sz="4000" i="1" dirty="0">
                <a:sym typeface="Arial" panose="020B0604020202020204" pitchFamily="34" charset="0"/>
              </a:rPr>
              <a:t>2</a:t>
            </a:r>
            <a:endParaRPr lang="zh-CN" altLang="en-US" sz="4000" i="1" dirty="0">
              <a:sym typeface="Arial" panose="020B0604020202020204" pitchFamily="34" charset="0"/>
            </a:endParaRPr>
          </a:p>
        </p:txBody>
      </p:sp>
      <p:cxnSp>
        <p:nvCxnSpPr>
          <p:cNvPr id="37" name="直接连接符 36"/>
          <p:cNvCxnSpPr/>
          <p:nvPr>
            <p:custDataLst>
              <p:tags r:id="rId13"/>
            </p:custDataLst>
          </p:nvPr>
        </p:nvCxnSpPr>
        <p:spPr>
          <a:xfrm>
            <a:off x="7607105" y="4593192"/>
            <a:ext cx="176471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>
            <p:custDataLst>
              <p:tags r:id="rId14"/>
            </p:custDataLst>
          </p:nvPr>
        </p:nvSpPr>
        <p:spPr>
          <a:xfrm>
            <a:off x="6808453" y="4518335"/>
            <a:ext cx="1397715" cy="83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sp>
        <p:nvSpPr>
          <p:cNvPr id="39" name="标题 1"/>
          <p:cNvSpPr txBox="1"/>
          <p:nvPr>
            <p:custDataLst>
              <p:tags r:id="rId15"/>
            </p:custDataLst>
          </p:nvPr>
        </p:nvSpPr>
        <p:spPr>
          <a:xfrm>
            <a:off x="6730449" y="4732217"/>
            <a:ext cx="2917714" cy="14399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r>
              <a:rPr lang="zh-CN" altLang="en-US" sz="1800">
                <a:sym typeface="Arial" panose="020B0604020202020204" pitchFamily="34" charset="0"/>
              </a:rPr>
              <a:t>想要在大学生活过得更加多彩</a:t>
            </a:r>
            <a:endParaRPr lang="zh-CN" altLang="en-US" sz="1800">
              <a:sym typeface="Arial" panose="020B0604020202020204" pitchFamily="34" charset="0"/>
            </a:endParaRPr>
          </a:p>
        </p:txBody>
      </p:sp>
      <p:sp>
        <p:nvSpPr>
          <p:cNvPr id="40" name="标题 1"/>
          <p:cNvSpPr txBox="1"/>
          <p:nvPr>
            <p:custDataLst>
              <p:tags r:id="rId16"/>
            </p:custDataLst>
          </p:nvPr>
        </p:nvSpPr>
        <p:spPr>
          <a:xfrm>
            <a:off x="6096000" y="3900393"/>
            <a:ext cx="440256" cy="80926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r>
              <a:rPr lang="en-US" altLang="zh-CN" sz="4000" i="1" dirty="0">
                <a:sym typeface="Arial" panose="020B0604020202020204" pitchFamily="34" charset="0"/>
              </a:rPr>
              <a:t>4</a:t>
            </a:r>
            <a:endParaRPr lang="zh-CN" altLang="en-US" sz="4000" i="1" dirty="0"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17"/>
            </p:custDataLst>
          </p:nvPr>
        </p:nvSpPr>
        <p:spPr>
          <a:xfrm>
            <a:off x="2216842" y="405194"/>
            <a:ext cx="7758317" cy="969839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ctr"/>
            <a:r>
              <a:rPr lang="zh-CN" altLang="da-DK" sz="2800">
                <a:latin typeface="+mj-lt"/>
                <a:ea typeface="+mj-ea"/>
                <a:cs typeface="+mj-cs"/>
                <a:sym typeface="Arial" panose="020B0604020202020204" pitchFamily="34" charset="0"/>
              </a:rPr>
              <a:t>想要当副团支书的原因</a:t>
            </a:r>
            <a:endParaRPr lang="zh-CN" altLang="da-DK" sz="280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097155"/>
          <p:cNvPicPr/>
          <p:nvPr/>
        </p:nvPicPr>
        <p:blipFill>
          <a:blip r:embed="rId1"/>
          <a:stretch>
            <a:fillRect/>
          </a:stretch>
        </p:blipFill>
        <p:spPr>
          <a:xfrm>
            <a:off x="2978727" y="302077"/>
            <a:ext cx="6234545" cy="6253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dir="in"/>
      </p:transition>
    </mc:Choice>
    <mc:Fallback>
      <p:transition spd="slow">
        <p:split dir="in"/>
      </p:transition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1_2"/>
  <p:tag name="KSO_WM_UNIT_ID" val="custom20184553_22*l_h_i*1_1_2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TYPE" val="l_h_f"/>
  <p:tag name="KSO_WM_UNIT_INDEX" val="1_1_1"/>
  <p:tag name="KSO_WM_UNIT_ID" val="custom20184553_22*l_h_f*1_1_1"/>
  <p:tag name="KSO_WM_UNIT_LAYERLEVEL" val="1_1_1"/>
  <p:tag name="KSO_WM_UNIT_VALUE" val="33"/>
  <p:tag name="KSO_WM_UNIT_HIGHLIGHT" val="0"/>
  <p:tag name="KSO_WM_UNIT_COMPATIBLE" val="0"/>
  <p:tag name="KSO_WM_UNIT_CLEAR" val="0"/>
  <p:tag name="KSO_WM_DIAGRAM_GROUP_CODE" val="l1-2"/>
  <p:tag name="KSO_WM_UNIT_PRESET_TEXT" val="Lorem ipsum dolor sit amet, consectetur adipisicin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1_3"/>
  <p:tag name="KSO_WM_UNIT_ID" val="custom20184553_22*l_h_i*1_1_3"/>
  <p:tag name="KSO_WM_UNIT_LAYERLEVEL" val="1_1_1"/>
  <p:tag name="KSO_WM_DIAGRAM_GROUP_CODE" val="l1-2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3_1"/>
  <p:tag name="KSO_WM_UNIT_ID" val="custom20184553_22*l_h_i*1_3_1"/>
  <p:tag name="KSO_WM_UNIT_LAYERLEVEL" val="1_1_1"/>
  <p:tag name="KSO_WM_DIAGRAM_GROUP_CODE" val="l1-2"/>
  <p:tag name="KSO_WM_UNIT_LINE_FORE_SCHEMECOLOR_INDEX" val="5"/>
  <p:tag name="KSO_WM_UNIT_LINE_FILL_TYPE" val="2"/>
  <p:tag name="KSO_WM_UNIT_USESOURCEFORMAT_APPLY" val="1"/>
</p:tagLst>
</file>

<file path=ppt/tags/tag14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3_2"/>
  <p:tag name="KSO_WM_UNIT_ID" val="custom20184553_22*l_h_i*1_3_2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TYPE" val="l_h_f"/>
  <p:tag name="KSO_WM_UNIT_INDEX" val="1_3_1"/>
  <p:tag name="KSO_WM_UNIT_ID" val="custom20184553_22*l_h_f*1_3_1"/>
  <p:tag name="KSO_WM_UNIT_LAYERLEVEL" val="1_1_1"/>
  <p:tag name="KSO_WM_UNIT_VALUE" val="33"/>
  <p:tag name="KSO_WM_UNIT_HIGHLIGHT" val="0"/>
  <p:tag name="KSO_WM_UNIT_COMPATIBLE" val="0"/>
  <p:tag name="KSO_WM_UNIT_CLEAR" val="0"/>
  <p:tag name="KSO_WM_DIAGRAM_GROUP_CODE" val="l1-2"/>
  <p:tag name="KSO_WM_UNIT_PRESET_TEXT" val="Lorem ipsum dolor sit amet, consectetur adipisicin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3_3"/>
  <p:tag name="KSO_WM_UNIT_ID" val="custom20184553_22*l_h_i*1_3_3"/>
  <p:tag name="KSO_WM_UNIT_LAYERLEVEL" val="1_1_1"/>
  <p:tag name="KSO_WM_DIAGRAM_GROUP_CODE" val="l1-2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2_1"/>
  <p:tag name="KSO_WM_UNIT_ID" val="custom20184553_22*l_h_i*1_2_1"/>
  <p:tag name="KSO_WM_UNIT_LAYERLEVEL" val="1_1_1"/>
  <p:tag name="KSO_WM_DIAGRAM_GROUP_CODE" val="l1-2"/>
  <p:tag name="KSO_WM_UNIT_LINE_FORE_SCHEMECOLOR_INDEX" val="5"/>
  <p:tag name="KSO_WM_UNIT_LINE_FILL_TYPE" val="2"/>
  <p:tag name="KSO_WM_UNIT_USESOURCEFORMAT_APPLY" val="1"/>
</p:tagLst>
</file>

<file path=ppt/tags/tag18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2_2"/>
  <p:tag name="KSO_WM_UNIT_ID" val="custom20184553_22*l_h_i*1_2_2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6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TYPE" val="l_h_f"/>
  <p:tag name="KSO_WM_UNIT_INDEX" val="1_2_1"/>
  <p:tag name="KSO_WM_UNIT_ID" val="custom20184553_22*l_h_f*1_2_1"/>
  <p:tag name="KSO_WM_UNIT_LAYERLEVEL" val="1_1_1"/>
  <p:tag name="KSO_WM_UNIT_VALUE" val="33"/>
  <p:tag name="KSO_WM_UNIT_HIGHLIGHT" val="0"/>
  <p:tag name="KSO_WM_UNIT_COMPATIBLE" val="0"/>
  <p:tag name="KSO_WM_UNIT_CLEAR" val="0"/>
  <p:tag name="KSO_WM_DIAGRAM_GROUP_CODE" val="l1-2"/>
  <p:tag name="KSO_WM_UNIT_PRESET_TEXT" val="Lorem ipsum dolor sit amet, consectetur adipisicin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2_3"/>
  <p:tag name="KSO_WM_UNIT_ID" val="custom20184553_22*l_h_i*1_2_3"/>
  <p:tag name="KSO_WM_UNIT_LAYERLEVEL" val="1_1_1"/>
  <p:tag name="KSO_WM_DIAGRAM_GROUP_CODE" val="l1-2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4_1"/>
  <p:tag name="KSO_WM_UNIT_ID" val="custom20184553_22*l_h_i*1_4_1"/>
  <p:tag name="KSO_WM_UNIT_LAYERLEVEL" val="1_1_1"/>
  <p:tag name="KSO_WM_DIAGRAM_GROUP_CODE" val="l1-2"/>
  <p:tag name="KSO_WM_UNIT_LINE_FORE_SCHEMECOLOR_INDEX" val="5"/>
  <p:tag name="KSO_WM_UNIT_LINE_FILL_TYPE" val="2"/>
  <p:tag name="KSO_WM_UNIT_USESOURCEFORMAT_APPLY" val="1"/>
</p:tagLst>
</file>

<file path=ppt/tags/tag22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4_2"/>
  <p:tag name="KSO_WM_UNIT_ID" val="custom20184553_22*l_h_i*1_4_2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6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TYPE" val="l_h_f"/>
  <p:tag name="KSO_WM_UNIT_INDEX" val="1_4_1"/>
  <p:tag name="KSO_WM_UNIT_ID" val="custom20184553_22*l_h_f*1_4_1"/>
  <p:tag name="KSO_WM_UNIT_LAYERLEVEL" val="1_1_1"/>
  <p:tag name="KSO_WM_UNIT_VALUE" val="33"/>
  <p:tag name="KSO_WM_UNIT_HIGHLIGHT" val="0"/>
  <p:tag name="KSO_WM_UNIT_COMPATIBLE" val="0"/>
  <p:tag name="KSO_WM_UNIT_CLEAR" val="0"/>
  <p:tag name="KSO_WM_DIAGRAM_GROUP_CODE" val="l1-2"/>
  <p:tag name="KSO_WM_UNIT_PRESET_TEXT" val="Lorem ipsum dolor sit amet, consectetur adipisicin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4_3"/>
  <p:tag name="KSO_WM_UNIT_ID" val="custom20184553_22*l_h_i*1_4_3"/>
  <p:tag name="KSO_WM_UNIT_LAYERLEVEL" val="1_1_1"/>
  <p:tag name="KSO_WM_DIAGRAM_GROUP_CODE" val="l1-2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EMPLATE_CATEGORY" val="custom"/>
  <p:tag name="KSO_WM_TEMPLATE_INDEX" val="20184553"/>
  <p:tag name="KSO_WM_UNIT_TYPE" val="a"/>
  <p:tag name="KSO_WM_UNIT_INDEX" val="1"/>
  <p:tag name="KSO_WM_UNIT_ID" val="custom20184553_22*a*1"/>
  <p:tag name="KSO_WM_UNIT_LAYERLEVEL" val="1"/>
  <p:tag name="KSO_WM_UNIT_VALUE" val="48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26.xml><?xml version="1.0" encoding="utf-8"?>
<p:tagLst xmlns:p="http://schemas.openxmlformats.org/presentationml/2006/main">
  <p:tag name="KSO_WM_SLIDE_ID" val="custom20184553_22"/>
  <p:tag name="KSO_WM_SLIDE_INDEX" val="22"/>
  <p:tag name="KSO_WM_SLIDE_ITEM_CNT" val="4"/>
  <p:tag name="KSO_WM_SLIDE_LAYOUT" val="l_a"/>
  <p:tag name="KSO_WM_SLIDE_LAYOUT_CNT" val="1_1"/>
  <p:tag name="KSO_WM_SLIDE_TYPE" val="text"/>
  <p:tag name="KSO_WM_BEAUTIFY_FLAG" val="#wm#"/>
  <p:tag name="KSO_WM_SLIDE_POSITION" val="185*118"/>
  <p:tag name="KSO_WM_SLIDE_SIZE" val="573*367"/>
  <p:tag name="KSO_WM_TEMPLATE_CATEGORY" val="custom"/>
  <p:tag name="KSO_WM_TEMPLATE_INDEX" val="20184553"/>
  <p:tag name="KSO_WM_TAG_VERSION" val="1.0"/>
  <p:tag name="KSO_WM_SLIDE_SUBTYPE" val="diag"/>
  <p:tag name="KSO_WM_DIAGRAM_GROUP_CODE" val="l1-2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5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6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45"/>
  <p:tag name="KSO_WM_UNIT_LAYERLEVEL" val="1"/>
  <p:tag name="KSO_WM_UNIT_INDEX" val="1"/>
  <p:tag name="KSO_WM_UNIT_ID" val="custom20184553_6*a*1"/>
  <p:tag name="KSO_WM_UNIT_TYPE" val="a"/>
  <p:tag name="KSO_WM_BEAUTIFY_FLAG" val="#wm#"/>
  <p:tag name="KSO_WM_TAG_VERSION" val="1.0"/>
  <p:tag name="KSO_WM_UNIT_PRESET_TEXT" val="PART ONE"/>
</p:tagLst>
</file>

<file path=ppt/tags/tag7.xml><?xml version="1.0" encoding="utf-8"?>
<p:tagLst xmlns:p="http://schemas.openxmlformats.org/presentationml/2006/main">
  <p:tag name="KSO_WM_SLIDE_SUBTYPE" val="pureTxt"/>
  <p:tag name="KSO_WM_BEAUTIFY_FLAG" val="#wm#"/>
  <p:tag name="KSO_WM_SLIDE_TYPE" val="sectionTitle"/>
  <p:tag name="KSO_WM_SLIDE_LAYOUT_CNT" val="1_1"/>
  <p:tag name="KSO_WM_SLIDE_LAYOUT" val="e_a"/>
  <p:tag name="KSO_WM_SLIDE_ITEM_CNT" val="1"/>
  <p:tag name="KSO_WM_SLIDE_INDEX" val="6"/>
  <p:tag name="KSO_WM_SLIDE_ID" val="custom20184553_6"/>
  <p:tag name="KSO_WM_TAG_VERSION" val="1.0"/>
  <p:tag name="KSO_WM_TEMPLATE_INDEX" val="20184553"/>
  <p:tag name="KSO_WM_TEMPLATE_CATEGORY" val="custom"/>
</p:tagLst>
</file>

<file path=ppt/tags/tag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9.xml><?xml version="1.0" encoding="utf-8"?>
<p:tagLst xmlns:p="http://schemas.openxmlformats.org/presentationml/2006/main">
  <p:tag name="KSO_WM_TEMPLATE_CATEGORY" val="custom"/>
  <p:tag name="KSO_WM_TEMPLATE_INDEX" val="20184553"/>
  <p:tag name="KSO_WM_TAG_VERSION" val="1.0"/>
  <p:tag name="KSO_WM_BEAUTIFY_FLAG" val="#wm#"/>
  <p:tag name="KSO_WM_UNIT_CLEAR" val="1"/>
  <p:tag name="KSO_WM_UNIT_TYPE" val="l_h_i"/>
  <p:tag name="KSO_WM_UNIT_INDEX" val="1_1_1"/>
  <p:tag name="KSO_WM_UNIT_ID" val="custom20184553_22*l_h_i*1_1_1"/>
  <p:tag name="KSO_WM_UNIT_LAYERLEVEL" val="1_1_1"/>
  <p:tag name="KSO_WM_DIAGRAM_GROUP_CODE" val="l1-2"/>
  <p:tag name="KSO_WM_UNIT_LINE_FORE_SCHEMECOLOR_INDEX" val="5"/>
  <p:tag name="KSO_WM_UNIT_LINE_FILL_TYPE" val="2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WPS 演示</Application>
  <PresentationFormat>宽屏</PresentationFormat>
  <Paragraphs>47</Paragraphs>
  <Slides>7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黑体</vt:lpstr>
      <vt:lpstr>文鼎行楷碑体_B</vt:lpstr>
      <vt:lpstr>Calibri</vt:lpstr>
      <vt:lpstr>微软雅黑</vt:lpstr>
      <vt:lpstr>Arial Unicode MS</vt:lpstr>
      <vt:lpstr>Office 主题</vt:lpstr>
      <vt:lpstr>自我介绍</vt:lpstr>
      <vt:lpstr>PowerPoint 演示文稿</vt:lpstr>
      <vt:lpstr>PART ONE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盫曌</cp:lastModifiedBy>
  <cp:revision>6</cp:revision>
  <dcterms:created xsi:type="dcterms:W3CDTF">2018-03-01T02:03:00Z</dcterms:created>
  <dcterms:modified xsi:type="dcterms:W3CDTF">2018-09-28T05:09:54Z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